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6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905" r:id="rId24"/>
    <p:sldId id="1893" r:id="rId25"/>
    <p:sldId id="1906" r:id="rId26"/>
    <p:sldId id="1900" r:id="rId27"/>
    <p:sldId id="1901" r:id="rId28"/>
    <p:sldId id="1902" r:id="rId29"/>
    <p:sldId id="1903" r:id="rId30"/>
    <p:sldId id="1894" r:id="rId31"/>
    <p:sldId id="1859" r:id="rId32"/>
    <p:sldId id="1851" r:id="rId33"/>
    <p:sldId id="1852" r:id="rId34"/>
    <p:sldId id="1853" r:id="rId35"/>
    <p:sldId id="1864" r:id="rId36"/>
    <p:sldId id="1872" r:id="rId37"/>
    <p:sldId id="1882" r:id="rId38"/>
    <p:sldId id="1876" r:id="rId39"/>
    <p:sldId id="1883" r:id="rId40"/>
    <p:sldId id="1881" r:id="rId41"/>
    <p:sldId id="1884" r:id="rId42"/>
    <p:sldId id="1886" r:id="rId43"/>
    <p:sldId id="1885" r:id="rId44"/>
    <p:sldId id="1868" r:id="rId45"/>
    <p:sldId id="1871" r:id="rId46"/>
    <p:sldId id="1862" r:id="rId47"/>
    <p:sldId id="1877" r:id="rId48"/>
    <p:sldId id="1878" r:id="rId49"/>
    <p:sldId id="1875" r:id="rId50"/>
    <p:sldId id="1874" r:id="rId51"/>
    <p:sldId id="1867" r:id="rId52"/>
    <p:sldId id="1866" r:id="rId53"/>
    <p:sldId id="1880" r:id="rId54"/>
    <p:sldId id="1879" r:id="rId55"/>
    <p:sldId id="1854" r:id="rId56"/>
    <p:sldId id="1861" r:id="rId57"/>
    <p:sldId id="1860" r:id="rId58"/>
    <p:sldId id="1855" r:id="rId59"/>
    <p:sldId id="1856" r:id="rId60"/>
    <p:sldId id="414" r:id="rId61"/>
    <p:sldId id="1848" r:id="rId62"/>
    <p:sldId id="408" r:id="rId63"/>
    <p:sldId id="411" r:id="rId64"/>
    <p:sldId id="409" r:id="rId65"/>
    <p:sldId id="410" r:id="rId66"/>
    <p:sldId id="413" r:id="rId67"/>
    <p:sldId id="276" r:id="rId68"/>
    <p:sldId id="1858" r:id="rId69"/>
    <p:sldId id="389" r:id="rId70"/>
    <p:sldId id="296" r:id="rId71"/>
    <p:sldId id="280" r:id="rId72"/>
    <p:sldId id="383" r:id="rId73"/>
    <p:sldId id="297" r:id="rId74"/>
    <p:sldId id="294" r:id="rId7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60" d="100"/>
          <a:sy n="60" d="100"/>
        </p:scale>
        <p:origin x="840" y="32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5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1.png"/><Relationship Id="rId18" Type="http://schemas.openxmlformats.org/officeDocument/2006/relationships/image" Target="../media/image376.svg"/><Relationship Id="rId3" Type="http://schemas.openxmlformats.org/officeDocument/2006/relationships/image" Target="../media/image732.png"/><Relationship Id="rId21" Type="http://schemas.openxmlformats.org/officeDocument/2006/relationships/image" Target="../media/image379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75.png"/><Relationship Id="rId2" Type="http://schemas.openxmlformats.org/officeDocument/2006/relationships/image" Target="../media/image369.png"/><Relationship Id="rId16" Type="http://schemas.openxmlformats.org/officeDocument/2006/relationships/image" Target="../media/image374.svg"/><Relationship Id="rId20" Type="http://schemas.openxmlformats.org/officeDocument/2006/relationships/image" Target="../media/image37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82.svg"/><Relationship Id="rId5" Type="http://schemas.openxmlformats.org/officeDocument/2006/relationships/image" Target="../media/image752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10" Type="http://schemas.openxmlformats.org/officeDocument/2006/relationships/image" Target="../media/image802.png"/><Relationship Id="rId19" Type="http://schemas.openxmlformats.org/officeDocument/2006/relationships/image" Target="../media/image377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2.svg"/><Relationship Id="rId22" Type="http://schemas.openxmlformats.org/officeDocument/2006/relationships/image" Target="../media/image38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81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8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svg"/><Relationship Id="rId3" Type="http://schemas.openxmlformats.org/officeDocument/2006/relationships/image" Target="../media/image376.png"/><Relationship Id="rId7" Type="http://schemas.openxmlformats.org/officeDocument/2006/relationships/image" Target="../media/image3811.png"/><Relationship Id="rId12" Type="http://schemas.openxmlformats.org/officeDocument/2006/relationships/image" Target="../media/image38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.png"/><Relationship Id="rId15" Type="http://schemas.openxmlformats.org/officeDocument/2006/relationships/image" Target="../media/image389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sv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87.svg"/><Relationship Id="rId7" Type="http://schemas.openxmlformats.org/officeDocument/2006/relationships/image" Target="../media/image382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9.svg"/><Relationship Id="rId4" Type="http://schemas.openxmlformats.org/officeDocument/2006/relationships/image" Target="../media/image3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svg"/><Relationship Id="rId3" Type="http://schemas.openxmlformats.org/officeDocument/2006/relationships/image" Target="../media/image399.png"/><Relationship Id="rId7" Type="http://schemas.openxmlformats.org/officeDocument/2006/relationships/image" Target="../media/image388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svg"/><Relationship Id="rId4" Type="http://schemas.openxmlformats.org/officeDocument/2006/relationships/image" Target="../media/image40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17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15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414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13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09.png"/><Relationship Id="rId22" Type="http://schemas.openxmlformats.org/officeDocument/2006/relationships/image" Target="../media/image410.png"/><Relationship Id="rId27" Type="http://schemas.openxmlformats.org/officeDocument/2006/relationships/image" Target="../media/image4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20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19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1.png"/><Relationship Id="rId11" Type="http://schemas.openxmlformats.org/officeDocument/2006/relationships/image" Target="../media/image4020.png"/><Relationship Id="rId5" Type="http://schemas.openxmlformats.org/officeDocument/2006/relationships/image" Target="../media/image409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25.png"/><Relationship Id="rId3" Type="http://schemas.openxmlformats.org/officeDocument/2006/relationships/image" Target="../media/image3970.png"/><Relationship Id="rId21" Type="http://schemas.openxmlformats.org/officeDocument/2006/relationships/image" Target="../media/image427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09.png"/><Relationship Id="rId16" Type="http://schemas.openxmlformats.org/officeDocument/2006/relationships/image" Target="../media/image424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23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26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30.svg"/><Relationship Id="rId7" Type="http://schemas.openxmlformats.org/officeDocument/2006/relationships/image" Target="../media/image388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31.png"/><Relationship Id="rId9" Type="http://schemas.openxmlformats.org/officeDocument/2006/relationships/image" Target="../media/image40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96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95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39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9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35.svg"/><Relationship Id="rId21" Type="http://schemas.openxmlformats.org/officeDocument/2006/relationships/image" Target="../media/image304.jpeg"/><Relationship Id="rId7" Type="http://schemas.openxmlformats.org/officeDocument/2006/relationships/image" Target="../media/image43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34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3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8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9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42.svg"/><Relationship Id="rId21" Type="http://schemas.openxmlformats.org/officeDocument/2006/relationships/image" Target="../media/image6400.png"/><Relationship Id="rId7" Type="http://schemas.openxmlformats.org/officeDocument/2006/relationships/image" Target="../media/image439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4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8.png"/><Relationship Id="rId11" Type="http://schemas.openxmlformats.org/officeDocument/2006/relationships/image" Target="../media/image581.png"/><Relationship Id="rId5" Type="http://schemas.openxmlformats.org/officeDocument/2006/relationships/image" Target="../media/image445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44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9.svg"/><Relationship Id="rId26" Type="http://schemas.openxmlformats.org/officeDocument/2006/relationships/image" Target="../media/image7200.png"/><Relationship Id="rId3" Type="http://schemas.openxmlformats.org/officeDocument/2006/relationships/image" Target="../media/image447.svg"/><Relationship Id="rId21" Type="http://schemas.openxmlformats.org/officeDocument/2006/relationships/image" Target="../media/image304.jpeg"/><Relationship Id="rId17" Type="http://schemas.openxmlformats.org/officeDocument/2006/relationships/image" Target="../media/image448.png"/><Relationship Id="rId25" Type="http://schemas.openxmlformats.org/officeDocument/2006/relationships/image" Target="../media/image7100.png"/><Relationship Id="rId2" Type="http://schemas.openxmlformats.org/officeDocument/2006/relationships/image" Target="../media/image446.png"/><Relationship Id="rId16" Type="http://schemas.openxmlformats.org/officeDocument/2006/relationships/image" Target="../media/image8000.png"/><Relationship Id="rId20" Type="http://schemas.openxmlformats.org/officeDocument/2006/relationships/image" Target="../media/image453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9.svg"/><Relationship Id="rId24" Type="http://schemas.openxmlformats.org/officeDocument/2006/relationships/image" Target="../media/image701.png"/><Relationship Id="rId5" Type="http://schemas.openxmlformats.org/officeDocument/2006/relationships/image" Target="../media/image43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52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5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54.png"/><Relationship Id="rId14" Type="http://schemas.openxmlformats.org/officeDocument/2006/relationships/image" Target="../media/image464.svg"/><Relationship Id="rId22" Type="http://schemas.openxmlformats.org/officeDocument/2006/relationships/image" Target="../media/image304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67.png"/><Relationship Id="rId18" Type="http://schemas.openxmlformats.org/officeDocument/2006/relationships/image" Target="../media/image10100.png"/><Relationship Id="rId3" Type="http://schemas.openxmlformats.org/officeDocument/2006/relationships/image" Target="../media/image439.svg"/><Relationship Id="rId12" Type="http://schemas.openxmlformats.org/officeDocument/2006/relationships/image" Target="../media/image466.svg"/><Relationship Id="rId17" Type="http://schemas.openxmlformats.org/officeDocument/2006/relationships/image" Target="../media/image10000.png"/><Relationship Id="rId2" Type="http://schemas.openxmlformats.org/officeDocument/2006/relationships/image" Target="../media/image438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65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6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svg"/><Relationship Id="rId13" Type="http://schemas.openxmlformats.org/officeDocument/2006/relationships/image" Target="../media/image4401.png"/><Relationship Id="rId18" Type="http://schemas.openxmlformats.org/officeDocument/2006/relationships/image" Target="../media/image473.png"/><Relationship Id="rId3" Type="http://schemas.openxmlformats.org/officeDocument/2006/relationships/image" Target="../media/image470.svg"/><Relationship Id="rId21" Type="http://schemas.openxmlformats.org/officeDocument/2006/relationships/image" Target="../media/image304.jpeg"/><Relationship Id="rId7" Type="http://schemas.openxmlformats.org/officeDocument/2006/relationships/image" Target="../media/image438.png"/><Relationship Id="rId17" Type="http://schemas.openxmlformats.org/officeDocument/2006/relationships/image" Target="../media/image472.svg"/><Relationship Id="rId25" Type="http://schemas.openxmlformats.org/officeDocument/2006/relationships/image" Target="../media/image10300.png"/><Relationship Id="rId2" Type="http://schemas.openxmlformats.org/officeDocument/2006/relationships/image" Target="../media/image469.png"/><Relationship Id="rId16" Type="http://schemas.openxmlformats.org/officeDocument/2006/relationships/image" Target="../media/image471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395.png"/><Relationship Id="rId3" Type="http://schemas.openxmlformats.org/officeDocument/2006/relationships/image" Target="../media/image476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75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8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96.svg"/><Relationship Id="rId4" Type="http://schemas.openxmlformats.org/officeDocument/2006/relationships/image" Target="../media/image477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81.png"/><Relationship Id="rId3" Type="http://schemas.openxmlformats.org/officeDocument/2006/relationships/image" Target="../media/image480.svg"/><Relationship Id="rId21" Type="http://schemas.openxmlformats.org/officeDocument/2006/relationships/image" Target="../media/image484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96.svg"/><Relationship Id="rId2" Type="http://schemas.openxmlformats.org/officeDocument/2006/relationships/image" Target="../media/image479.png"/><Relationship Id="rId16" Type="http://schemas.openxmlformats.org/officeDocument/2006/relationships/image" Target="../media/image395.png"/><Relationship Id="rId20" Type="http://schemas.openxmlformats.org/officeDocument/2006/relationships/image" Target="../media/image4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82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8.png"/><Relationship Id="rId5" Type="http://schemas.openxmlformats.org/officeDocument/2006/relationships/image" Target="../media/image4230.png"/><Relationship Id="rId10" Type="http://schemas.openxmlformats.org/officeDocument/2006/relationships/image" Target="../media/image487.png"/><Relationship Id="rId4" Type="http://schemas.openxmlformats.org/officeDocument/2006/relationships/image" Target="../media/image4220.png"/><Relationship Id="rId9" Type="http://schemas.openxmlformats.org/officeDocument/2006/relationships/image" Target="../media/image4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94.svg"/><Relationship Id="rId5" Type="http://schemas.openxmlformats.org/officeDocument/2006/relationships/image" Target="../media/image4280.png"/><Relationship Id="rId10" Type="http://schemas.openxmlformats.org/officeDocument/2006/relationships/image" Target="../media/image493.png"/><Relationship Id="rId4" Type="http://schemas.openxmlformats.org/officeDocument/2006/relationships/image" Target="../media/image4270.png"/><Relationship Id="rId9" Type="http://schemas.openxmlformats.org/officeDocument/2006/relationships/image" Target="../media/image49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504.png"/><Relationship Id="rId3" Type="http://schemas.openxmlformats.org/officeDocument/2006/relationships/image" Target="../media/image304.jpeg"/><Relationship Id="rId7" Type="http://schemas.openxmlformats.org/officeDocument/2006/relationships/image" Target="../media/image504.png"/><Relationship Id="rId12" Type="http://schemas.openxmlformats.org/officeDocument/2006/relationships/image" Target="../media/image499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9.png"/><Relationship Id="rId11" Type="http://schemas.openxmlformats.org/officeDocument/2006/relationships/image" Target="../media/image498.svg"/><Relationship Id="rId5" Type="http://schemas.openxmlformats.org/officeDocument/2006/relationships/image" Target="../media/image4410.png"/><Relationship Id="rId10" Type="http://schemas.openxmlformats.org/officeDocument/2006/relationships/image" Target="../media/image497.png"/><Relationship Id="rId4" Type="http://schemas.openxmlformats.org/officeDocument/2006/relationships/image" Target="../media/image4400.png"/><Relationship Id="rId9" Type="http://schemas.openxmlformats.org/officeDocument/2006/relationships/image" Target="../media/image496.svg"/><Relationship Id="rId14" Type="http://schemas.openxmlformats.org/officeDocument/2006/relationships/image" Target="../media/image48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07.png"/><Relationship Id="rId3" Type="http://schemas.openxmlformats.org/officeDocument/2006/relationships/image" Target="../media/image506.svg"/><Relationship Id="rId7" Type="http://schemas.openxmlformats.org/officeDocument/2006/relationships/image" Target="../media/image4230.png"/><Relationship Id="rId12" Type="http://schemas.openxmlformats.org/officeDocument/2006/relationships/image" Target="../media/image487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86.png"/><Relationship Id="rId5" Type="http://schemas.openxmlformats.org/officeDocument/2006/relationships/image" Target="../media/image304.jpeg"/><Relationship Id="rId10" Type="http://schemas.openxmlformats.org/officeDocument/2006/relationships/image" Target="../media/image48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0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9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0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14.gif"/><Relationship Id="rId7" Type="http://schemas.openxmlformats.org/officeDocument/2006/relationships/image" Target="../media/image3380.png"/><Relationship Id="rId2" Type="http://schemas.openxmlformats.org/officeDocument/2006/relationships/image" Target="../media/image51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16.svg"/><Relationship Id="rId4" Type="http://schemas.openxmlformats.org/officeDocument/2006/relationships/image" Target="../media/image5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29.png"/><Relationship Id="rId7" Type="http://schemas.openxmlformats.org/officeDocument/2006/relationships/image" Target="../media/image535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9.png"/><Relationship Id="rId4" Type="http://schemas.openxmlformats.org/officeDocument/2006/relationships/image" Target="../media/image5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&amp;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66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72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3372</Words>
  <Application>Microsoft Office PowerPoint</Application>
  <PresentationFormat>Widescreen</PresentationFormat>
  <Paragraphs>1155</Paragraphs>
  <Slides>73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 &amp; 1.2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150</cp:revision>
  <dcterms:created xsi:type="dcterms:W3CDTF">2025-03-08T08:37:57Z</dcterms:created>
  <dcterms:modified xsi:type="dcterms:W3CDTF">2025-10-03T08:13:02Z</dcterms:modified>
</cp:coreProperties>
</file>